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slideLayouts/slideLayout6.xml" ContentType="application/vnd.openxmlformats-officedocument.presentationml.slideLayout+xml"/>
  <Override PartName="/ppt/slides/slide5.xml" ContentType="application/vnd.openxmlformats-officedocument.presentationml.slide+xml"/>
  <Override PartName="/docProps/core.xml" ContentType="application/vnd.openxmlformats-package.core-properties+xml"/>
  <Override PartName="/ppt/slideLayouts/slideLayout4.xml" ContentType="application/vnd.openxmlformats-officedocument.presentationml.slideLayout+xml"/>
  <Override PartName="/ppt/slides/slide3.xml" ContentType="application/vnd.openxmlformats-officedocument.presentationml.slide+xml"/>
  <Override PartName="/ppt/slideMasters/slideMaster1.xml" ContentType="application/vnd.openxmlformats-officedocument.presentationml.slideMaster+xml"/>
  <Override PartName="/ppt/slideLayouts/slideLayout10.xml" ContentType="application/vnd.openxmlformats-officedocument.presentationml.slideLayout+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s/slide6.xml" ContentType="application/vnd.openxmlformats-officedocument.presentationml.slide+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sldIdLst>
    <p:sldId id="256" r:id="rId2"/>
    <p:sldId id="257" r:id="rId3"/>
    <p:sldId id="260" r:id="rId4"/>
    <p:sldId id="261" r:id="rId5"/>
    <p:sldId id="258" r:id="rId6"/>
    <p:sldId id="262" r:id="rId7"/>
    <p:sldId id="263" r:id="rId8"/>
    <p:sldId id="259" r:id="rId9"/>
    <p:sldId id="264" r:id="rId10"/>
    <p:sldId id="265" r:id="rId11"/>
    <p:sldId id="266" r:id="rId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p:cViewPr varScale="1">
        <p:scale>
          <a:sx n="121" d="100"/>
          <a:sy n="121" d="100"/>
        </p:scale>
        <p:origin x="-2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printerSettings" Target="printerSettings/printerSettings1.bin"/><Relationship Id="rId14" Type="http://schemas.openxmlformats.org/officeDocument/2006/relationships/presProps" Target="presProps.xml"/><Relationship Id="rId15" Type="http://schemas.openxmlformats.org/officeDocument/2006/relationships/viewProps" Target="viewProps.xml"/><Relationship Id="rId16" Type="http://schemas.openxmlformats.org/officeDocument/2006/relationships/theme" Target="theme/theme1.xml"/><Relationship Id="rId1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4564CC3-A4F1-8742-8E72-1C9B46B9FEBE}" type="datetimeFigureOut">
              <a:rPr lang="en-US" smtClean="0"/>
              <a:pPr/>
              <a:t>9/16/11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6D709B-00EC-C846-A8A0-BD1A7A9F44A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4564CC3-A4F1-8742-8E72-1C9B46B9FEBE}" type="datetimeFigureOut">
              <a:rPr lang="en-US" smtClean="0"/>
              <a:pPr/>
              <a:t>9/16/11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6D709B-00EC-C846-A8A0-BD1A7A9F44A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4564CC3-A4F1-8742-8E72-1C9B46B9FEBE}" type="datetimeFigureOut">
              <a:rPr lang="en-US" smtClean="0"/>
              <a:pPr/>
              <a:t>9/16/11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6D709B-00EC-C846-A8A0-BD1A7A9F44A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4564CC3-A4F1-8742-8E72-1C9B46B9FEBE}" type="datetimeFigureOut">
              <a:rPr lang="en-US" smtClean="0"/>
              <a:pPr/>
              <a:t>9/16/11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6D709B-00EC-C846-A8A0-BD1A7A9F44A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4564CC3-A4F1-8742-8E72-1C9B46B9FEBE}" type="datetimeFigureOut">
              <a:rPr lang="en-US" smtClean="0"/>
              <a:pPr/>
              <a:t>9/16/11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6D709B-00EC-C846-A8A0-BD1A7A9F44A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4564CC3-A4F1-8742-8E72-1C9B46B9FEBE}" type="datetimeFigureOut">
              <a:rPr lang="en-US" smtClean="0"/>
              <a:pPr/>
              <a:t>9/16/11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6D709B-00EC-C846-A8A0-BD1A7A9F44A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4564CC3-A4F1-8742-8E72-1C9B46B9FEBE}" type="datetimeFigureOut">
              <a:rPr lang="en-US" smtClean="0"/>
              <a:pPr/>
              <a:t>9/16/11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16D709B-00EC-C846-A8A0-BD1A7A9F44A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4564CC3-A4F1-8742-8E72-1C9B46B9FEBE}" type="datetimeFigureOut">
              <a:rPr lang="en-US" smtClean="0"/>
              <a:pPr/>
              <a:t>9/16/11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16D709B-00EC-C846-A8A0-BD1A7A9F44A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564CC3-A4F1-8742-8E72-1C9B46B9FEBE}" type="datetimeFigureOut">
              <a:rPr lang="en-US" smtClean="0"/>
              <a:pPr/>
              <a:t>9/16/11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16D709B-00EC-C846-A8A0-BD1A7A9F44A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4564CC3-A4F1-8742-8E72-1C9B46B9FEBE}" type="datetimeFigureOut">
              <a:rPr lang="en-US" smtClean="0"/>
              <a:pPr/>
              <a:t>9/16/11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6D709B-00EC-C846-A8A0-BD1A7A9F44A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4564CC3-A4F1-8742-8E72-1C9B46B9FEBE}" type="datetimeFigureOut">
              <a:rPr lang="en-US" smtClean="0"/>
              <a:pPr/>
              <a:t>9/16/11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6D709B-00EC-C846-A8A0-BD1A7A9F44A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564CC3-A4F1-8742-8E72-1C9B46B9FEBE}" type="datetimeFigureOut">
              <a:rPr lang="en-US" smtClean="0"/>
              <a:pPr/>
              <a:t>9/16/11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6D709B-00EC-C846-A8A0-BD1A7A9F44A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Rectangle 5"/>
          <p:cNvSpPr/>
          <p:nvPr/>
        </p:nvSpPr>
        <p:spPr>
          <a:xfrm>
            <a:off x="1639885" y="1917063"/>
            <a:ext cx="6132515" cy="1200329"/>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72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My Photos!</a:t>
            </a:r>
            <a:endParaRPr lang="en-US" sz="72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9" name="Rectangle 8"/>
          <p:cNvSpPr/>
          <p:nvPr/>
        </p:nvSpPr>
        <p:spPr>
          <a:xfrm>
            <a:off x="3180222" y="3463769"/>
            <a:ext cx="3224360" cy="707886"/>
          </a:xfrm>
          <a:prstGeom prst="rect">
            <a:avLst/>
          </a:prstGeom>
          <a:noFill/>
        </p:spPr>
        <p:txBody>
          <a:bodyPr wrap="none" lIns="91440" tIns="45720" rIns="91440" bIns="45720">
            <a:spAutoFit/>
          </a:bodyPr>
          <a:lstStyle/>
          <a:p>
            <a:pPr algn="ctr"/>
            <a:r>
              <a:rPr lang="en-US" sz="40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Kayla Connery</a:t>
            </a:r>
            <a:endParaRPr lang="en-US" sz="40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Rectangle 3"/>
          <p:cNvSpPr/>
          <p:nvPr/>
        </p:nvSpPr>
        <p:spPr>
          <a:xfrm>
            <a:off x="3052671" y="0"/>
            <a:ext cx="3038662" cy="923330"/>
          </a:xfrm>
          <a:prstGeom prst="rect">
            <a:avLst/>
          </a:prstGeom>
          <a:noFill/>
        </p:spPr>
        <p:txBody>
          <a:bodyPr wrap="none" lIns="91440" tIns="45720" rIns="91440" bIns="45720">
            <a:spAutoFit/>
          </a:bodyPr>
          <a:lstStyle/>
          <a:p>
            <a:pPr algn="ctr"/>
            <a:r>
              <a:rPr lang="en-US"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Aperture</a:t>
            </a:r>
            <a:endParaRPr lang="en-US"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pic>
        <p:nvPicPr>
          <p:cNvPr id="5" name="Picture 4" descr="DSC_0007.JPG"/>
          <p:cNvPicPr>
            <a:picLocks noChangeAspect="1"/>
          </p:cNvPicPr>
          <p:nvPr/>
        </p:nvPicPr>
        <p:blipFill>
          <a:blip r:embed="rId2"/>
          <a:stretch>
            <a:fillRect/>
          </a:stretch>
        </p:blipFill>
        <p:spPr>
          <a:xfrm>
            <a:off x="986555" y="923330"/>
            <a:ext cx="7537054" cy="5011340"/>
          </a:xfrm>
          <a:prstGeom prst="rect">
            <a:avLst/>
          </a:prstGeom>
        </p:spPr>
      </p:pic>
      <p:sp>
        <p:nvSpPr>
          <p:cNvPr id="6" name="Rectangle 5"/>
          <p:cNvSpPr/>
          <p:nvPr/>
        </p:nvSpPr>
        <p:spPr>
          <a:xfrm>
            <a:off x="1759068" y="5934670"/>
            <a:ext cx="5625871" cy="923330"/>
          </a:xfrm>
          <a:prstGeom prst="rect">
            <a:avLst/>
          </a:prstGeom>
          <a:noFill/>
        </p:spPr>
        <p:txBody>
          <a:bodyPr wrap="none" lIns="91440" tIns="45720" rIns="91440" bIns="45720">
            <a:spAutoFit/>
          </a:bodyPr>
          <a:lstStyle/>
          <a:p>
            <a:pPr algn="ctr"/>
            <a:r>
              <a:rPr lang="en-US"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Shutter Speed 22</a:t>
            </a:r>
            <a:endParaRPr lang="en-US"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Rectangle 3"/>
          <p:cNvSpPr/>
          <p:nvPr/>
        </p:nvSpPr>
        <p:spPr>
          <a:xfrm>
            <a:off x="1058778" y="328180"/>
            <a:ext cx="7026458" cy="923330"/>
          </a:xfrm>
          <a:prstGeom prst="rect">
            <a:avLst/>
          </a:prstGeom>
          <a:noFill/>
        </p:spPr>
        <p:txBody>
          <a:bodyPr wrap="none" lIns="91440" tIns="45720" rIns="91440" bIns="45720">
            <a:spAutoFit/>
          </a:bodyPr>
          <a:lstStyle/>
          <a:p>
            <a:pPr algn="ctr"/>
            <a:r>
              <a:rPr lang="en-US"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Comparing Apertures</a:t>
            </a:r>
            <a:endParaRPr lang="en-US"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3" name="TextBox 2"/>
          <p:cNvSpPr txBox="1"/>
          <p:nvPr/>
        </p:nvSpPr>
        <p:spPr>
          <a:xfrm>
            <a:off x="680997" y="1812849"/>
            <a:ext cx="7638214" cy="2862323"/>
          </a:xfrm>
          <a:prstGeom prst="rect">
            <a:avLst/>
          </a:prstGeom>
          <a:noFill/>
        </p:spPr>
        <p:txBody>
          <a:bodyPr wrap="square" rtlCol="0">
            <a:spAutoFit/>
          </a:bodyPr>
          <a:lstStyle/>
          <a:p>
            <a:r>
              <a:rPr lang="en-US" dirty="0" smtClean="0"/>
              <a:t>	Changing the Aperture of a picture has great effect on the overall outcome of the photograph. When the aperture is set lower, at 2.8, then the background is not in focus. Also, I have realized that the lower the aperture, the brighter the picture appears because it lets in much more light. When the aperture is more neutral, such as 8, then the background is a little more in focus, but still not completely. The brightness of a picture appears the best when at this aperture; it is not too bright and not too dark. Lastly, with a much higher aperture, like 22, the images in the photograph are all in focus. However, the photograph appears to be very dark and more difficult to see because very little light is allowed to be let in.</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Rectangle 3"/>
          <p:cNvSpPr/>
          <p:nvPr/>
        </p:nvSpPr>
        <p:spPr>
          <a:xfrm>
            <a:off x="2174690" y="174843"/>
            <a:ext cx="4794627" cy="923330"/>
          </a:xfrm>
          <a:prstGeom prst="rect">
            <a:avLst/>
          </a:prstGeom>
          <a:noFill/>
        </p:spPr>
        <p:txBody>
          <a:bodyPr wrap="none" lIns="91440" tIns="45720" rIns="91440" bIns="45720">
            <a:spAutoFit/>
          </a:bodyPr>
          <a:lstStyle/>
          <a:p>
            <a:pPr algn="ctr"/>
            <a:r>
              <a:rPr lang="en-US"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Frozen Motion</a:t>
            </a:r>
            <a:endParaRPr lang="en-US"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pic>
        <p:nvPicPr>
          <p:cNvPr id="7" name="Picture 6" descr="DSC_0212.JPG"/>
          <p:cNvPicPr>
            <a:picLocks noChangeAspect="1"/>
          </p:cNvPicPr>
          <p:nvPr/>
        </p:nvPicPr>
        <p:blipFill>
          <a:blip r:embed="rId2"/>
          <a:stretch>
            <a:fillRect/>
          </a:stretch>
        </p:blipFill>
        <p:spPr>
          <a:xfrm>
            <a:off x="1242360" y="1280202"/>
            <a:ext cx="6645559" cy="4406807"/>
          </a:xfrm>
          <a:prstGeom prst="rect">
            <a:avLst/>
          </a:prstGeom>
        </p:spPr>
      </p:pic>
      <p:sp>
        <p:nvSpPr>
          <p:cNvPr id="11" name="Rectangle 10"/>
          <p:cNvSpPr/>
          <p:nvPr/>
        </p:nvSpPr>
        <p:spPr>
          <a:xfrm>
            <a:off x="2174690" y="5687009"/>
            <a:ext cx="5141063" cy="923330"/>
          </a:xfrm>
          <a:prstGeom prst="rect">
            <a:avLst/>
          </a:prstGeom>
          <a:noFill/>
        </p:spPr>
        <p:txBody>
          <a:bodyPr wrap="none" lIns="91440" tIns="45720" rIns="91440" bIns="45720">
            <a:spAutoFit/>
          </a:bodyPr>
          <a:lstStyle/>
          <a:p>
            <a:pPr algn="ctr"/>
            <a:r>
              <a:rPr lang="en-US" sz="54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Water Fountain</a:t>
            </a:r>
            <a:endParaRPr lang="en-US"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5" name="TextBox 4"/>
          <p:cNvSpPr txBox="1"/>
          <p:nvPr/>
        </p:nvSpPr>
        <p:spPr>
          <a:xfrm rot="21048569">
            <a:off x="1555548" y="1638006"/>
            <a:ext cx="1933154" cy="369332"/>
          </a:xfrm>
          <a:prstGeom prst="rect">
            <a:avLst/>
          </a:prstGeom>
          <a:noFill/>
        </p:spPr>
        <p:txBody>
          <a:bodyPr wrap="none" rtlCol="0">
            <a:spAutoFit/>
          </a:bodyPr>
          <a:lstStyle/>
          <a:p>
            <a:r>
              <a:rPr lang="en-US" dirty="0" smtClean="0"/>
              <a:t>Fast Shutter Speed</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DSC_0213.JPG"/>
          <p:cNvPicPr>
            <a:picLocks noChangeAspect="1"/>
          </p:cNvPicPr>
          <p:nvPr/>
        </p:nvPicPr>
        <p:blipFill>
          <a:blip r:embed="rId2"/>
          <a:stretch>
            <a:fillRect/>
          </a:stretch>
        </p:blipFill>
        <p:spPr>
          <a:xfrm>
            <a:off x="1133856" y="1149096"/>
            <a:ext cx="6876288" cy="4559808"/>
          </a:xfrm>
          <a:prstGeom prst="rect">
            <a:avLst/>
          </a:prstGeom>
        </p:spPr>
      </p:pic>
      <p:sp>
        <p:nvSpPr>
          <p:cNvPr id="5" name="Rectangle 4"/>
          <p:cNvSpPr/>
          <p:nvPr/>
        </p:nvSpPr>
        <p:spPr>
          <a:xfrm>
            <a:off x="2174690" y="0"/>
            <a:ext cx="4794627" cy="923330"/>
          </a:xfrm>
          <a:prstGeom prst="rect">
            <a:avLst/>
          </a:prstGeom>
          <a:noFill/>
        </p:spPr>
        <p:txBody>
          <a:bodyPr wrap="none" lIns="91440" tIns="45720" rIns="91440" bIns="45720">
            <a:spAutoFit/>
          </a:bodyPr>
          <a:lstStyle/>
          <a:p>
            <a:pPr algn="ctr"/>
            <a:r>
              <a:rPr lang="en-US"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Frozen Motion</a:t>
            </a:r>
            <a:endParaRPr lang="en-US"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6" name="Rectangle 5"/>
          <p:cNvSpPr/>
          <p:nvPr/>
        </p:nvSpPr>
        <p:spPr>
          <a:xfrm>
            <a:off x="2174690" y="5708904"/>
            <a:ext cx="4797257" cy="923330"/>
          </a:xfrm>
          <a:prstGeom prst="rect">
            <a:avLst/>
          </a:prstGeom>
          <a:noFill/>
        </p:spPr>
        <p:txBody>
          <a:bodyPr wrap="none" lIns="91440" tIns="45720" rIns="91440" bIns="45720">
            <a:spAutoFit/>
          </a:bodyPr>
          <a:lstStyle/>
          <a:p>
            <a:pPr algn="ctr"/>
            <a:r>
              <a:rPr lang="en-US"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Human Sliding</a:t>
            </a:r>
            <a:endParaRPr lang="en-US"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7" name="TextBox 6"/>
          <p:cNvSpPr txBox="1"/>
          <p:nvPr/>
        </p:nvSpPr>
        <p:spPr>
          <a:xfrm rot="575586">
            <a:off x="5547596" y="2418212"/>
            <a:ext cx="1933154" cy="369332"/>
          </a:xfrm>
          <a:prstGeom prst="rect">
            <a:avLst/>
          </a:prstGeom>
          <a:noFill/>
        </p:spPr>
        <p:txBody>
          <a:bodyPr wrap="none" rtlCol="0">
            <a:spAutoFit/>
          </a:bodyPr>
          <a:lstStyle/>
          <a:p>
            <a:r>
              <a:rPr lang="en-US" dirty="0" smtClean="0">
                <a:solidFill>
                  <a:schemeClr val="bg1"/>
                </a:solidFill>
              </a:rPr>
              <a:t>Fast Shutter Speed</a:t>
            </a:r>
            <a:endParaRPr lang="en-US" dirty="0">
              <a:solidFill>
                <a:schemeClr val="bg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DSC_0020.JPG"/>
          <p:cNvPicPr>
            <a:picLocks noChangeAspect="1"/>
          </p:cNvPicPr>
          <p:nvPr/>
        </p:nvPicPr>
        <p:blipFill>
          <a:blip r:embed="rId2"/>
          <a:stretch>
            <a:fillRect/>
          </a:stretch>
        </p:blipFill>
        <p:spPr>
          <a:xfrm>
            <a:off x="1131928" y="1105352"/>
            <a:ext cx="6920406" cy="4601334"/>
          </a:xfrm>
          <a:prstGeom prst="rect">
            <a:avLst/>
          </a:prstGeom>
        </p:spPr>
      </p:pic>
      <p:sp>
        <p:nvSpPr>
          <p:cNvPr id="5" name="Rectangle 4"/>
          <p:cNvSpPr/>
          <p:nvPr/>
        </p:nvSpPr>
        <p:spPr>
          <a:xfrm>
            <a:off x="2174688" y="0"/>
            <a:ext cx="4794627" cy="923330"/>
          </a:xfrm>
          <a:prstGeom prst="rect">
            <a:avLst/>
          </a:prstGeom>
          <a:noFill/>
        </p:spPr>
        <p:txBody>
          <a:bodyPr wrap="none" lIns="91440" tIns="45720" rIns="91440" bIns="45720">
            <a:spAutoFit/>
          </a:bodyPr>
          <a:lstStyle/>
          <a:p>
            <a:pPr algn="ctr"/>
            <a:r>
              <a:rPr lang="en-US" sz="54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Frozen Motion</a:t>
            </a:r>
            <a:endParaRPr lang="en-US"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6" name="Rectangle 5"/>
          <p:cNvSpPr/>
          <p:nvPr/>
        </p:nvSpPr>
        <p:spPr>
          <a:xfrm>
            <a:off x="845452" y="5706686"/>
            <a:ext cx="7453107" cy="923330"/>
          </a:xfrm>
          <a:prstGeom prst="rect">
            <a:avLst/>
          </a:prstGeom>
          <a:noFill/>
        </p:spPr>
        <p:txBody>
          <a:bodyPr wrap="none" lIns="91440" tIns="45720" rIns="91440" bIns="45720">
            <a:spAutoFit/>
          </a:bodyPr>
          <a:lstStyle/>
          <a:p>
            <a:pPr algn="ctr"/>
            <a:r>
              <a:rPr lang="en-US"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Shadow Jumping-Jacks</a:t>
            </a:r>
            <a:endParaRPr lang="en-US"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7" name="TextBox 6"/>
          <p:cNvSpPr txBox="1"/>
          <p:nvPr/>
        </p:nvSpPr>
        <p:spPr>
          <a:xfrm rot="20555725">
            <a:off x="1624598" y="1815855"/>
            <a:ext cx="1933154" cy="369332"/>
          </a:xfrm>
          <a:prstGeom prst="rect">
            <a:avLst/>
          </a:prstGeom>
          <a:noFill/>
        </p:spPr>
        <p:txBody>
          <a:bodyPr wrap="none" rtlCol="0">
            <a:spAutoFit/>
          </a:bodyPr>
          <a:lstStyle/>
          <a:p>
            <a:r>
              <a:rPr lang="en-US" dirty="0" smtClean="0"/>
              <a:t>Fast Shutter Speed</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Rectangle 3"/>
          <p:cNvSpPr/>
          <p:nvPr/>
        </p:nvSpPr>
        <p:spPr>
          <a:xfrm>
            <a:off x="2039813" y="0"/>
            <a:ext cx="5064382" cy="923330"/>
          </a:xfrm>
          <a:prstGeom prst="rect">
            <a:avLst/>
          </a:prstGeom>
          <a:noFill/>
        </p:spPr>
        <p:txBody>
          <a:bodyPr wrap="none" lIns="91440" tIns="45720" rIns="91440" bIns="45720">
            <a:spAutoFit/>
          </a:bodyPr>
          <a:lstStyle/>
          <a:p>
            <a:pPr algn="ctr"/>
            <a:r>
              <a:rPr lang="en-US"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Blurred Motion</a:t>
            </a:r>
            <a:endParaRPr lang="en-US"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pic>
        <p:nvPicPr>
          <p:cNvPr id="5" name="Picture 4" descr="DSC_0040.JPG"/>
          <p:cNvPicPr>
            <a:picLocks noChangeAspect="1"/>
          </p:cNvPicPr>
          <p:nvPr/>
        </p:nvPicPr>
        <p:blipFill>
          <a:blip r:embed="rId2"/>
          <a:stretch>
            <a:fillRect/>
          </a:stretch>
        </p:blipFill>
        <p:spPr>
          <a:xfrm>
            <a:off x="1259433" y="923330"/>
            <a:ext cx="6958360" cy="4626568"/>
          </a:xfrm>
          <a:prstGeom prst="rect">
            <a:avLst/>
          </a:prstGeom>
        </p:spPr>
      </p:pic>
      <p:sp>
        <p:nvSpPr>
          <p:cNvPr id="11" name="Rectangle 10"/>
          <p:cNvSpPr/>
          <p:nvPr/>
        </p:nvSpPr>
        <p:spPr>
          <a:xfrm>
            <a:off x="2664399" y="5549898"/>
            <a:ext cx="3815205" cy="923330"/>
          </a:xfrm>
          <a:prstGeom prst="rect">
            <a:avLst/>
          </a:prstGeom>
          <a:noFill/>
        </p:spPr>
        <p:txBody>
          <a:bodyPr wrap="none" lIns="91440" tIns="45720" rIns="91440" bIns="45720">
            <a:spAutoFit/>
          </a:bodyPr>
          <a:lstStyle/>
          <a:p>
            <a:pPr algn="ctr"/>
            <a:r>
              <a:rPr lang="en-US"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Car Moving</a:t>
            </a:r>
            <a:endParaRPr lang="en-US"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6" name="TextBox 5"/>
          <p:cNvSpPr txBox="1"/>
          <p:nvPr/>
        </p:nvSpPr>
        <p:spPr>
          <a:xfrm>
            <a:off x="4114144" y="3999079"/>
            <a:ext cx="2002584" cy="369332"/>
          </a:xfrm>
          <a:prstGeom prst="rect">
            <a:avLst/>
          </a:prstGeom>
          <a:noFill/>
        </p:spPr>
        <p:txBody>
          <a:bodyPr wrap="none" rtlCol="0">
            <a:spAutoFit/>
          </a:bodyPr>
          <a:lstStyle/>
          <a:p>
            <a:r>
              <a:rPr lang="en-US" dirty="0" smtClean="0"/>
              <a:t>Slow Shutter Speed</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Rectangle 3"/>
          <p:cNvSpPr/>
          <p:nvPr/>
        </p:nvSpPr>
        <p:spPr>
          <a:xfrm>
            <a:off x="2039813" y="0"/>
            <a:ext cx="5064382" cy="923330"/>
          </a:xfrm>
          <a:prstGeom prst="rect">
            <a:avLst/>
          </a:prstGeom>
          <a:noFill/>
        </p:spPr>
        <p:txBody>
          <a:bodyPr wrap="none" lIns="91440" tIns="45720" rIns="91440" bIns="45720">
            <a:spAutoFit/>
          </a:bodyPr>
          <a:lstStyle/>
          <a:p>
            <a:pPr algn="ctr"/>
            <a:r>
              <a:rPr lang="en-US"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Blurred Motion</a:t>
            </a:r>
            <a:endParaRPr lang="en-US"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5" name="Rectangle 4"/>
          <p:cNvSpPr/>
          <p:nvPr/>
        </p:nvSpPr>
        <p:spPr>
          <a:xfrm>
            <a:off x="2415647" y="5626000"/>
            <a:ext cx="4312712" cy="923330"/>
          </a:xfrm>
          <a:prstGeom prst="rect">
            <a:avLst/>
          </a:prstGeom>
          <a:noFill/>
        </p:spPr>
        <p:txBody>
          <a:bodyPr wrap="none" lIns="91440" tIns="45720" rIns="91440" bIns="45720">
            <a:spAutoFit/>
          </a:bodyPr>
          <a:lstStyle/>
          <a:p>
            <a:pPr algn="ctr"/>
            <a:r>
              <a:rPr lang="en-US"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Girl Spinning</a:t>
            </a:r>
            <a:endParaRPr lang="en-US"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pic>
        <p:nvPicPr>
          <p:cNvPr id="6" name="Picture 5" descr="DSC_0015.JPG"/>
          <p:cNvPicPr>
            <a:picLocks noChangeAspect="1"/>
          </p:cNvPicPr>
          <p:nvPr/>
        </p:nvPicPr>
        <p:blipFill>
          <a:blip r:embed="rId2"/>
          <a:stretch>
            <a:fillRect/>
          </a:stretch>
        </p:blipFill>
        <p:spPr>
          <a:xfrm>
            <a:off x="829126" y="923330"/>
            <a:ext cx="7262724" cy="4828939"/>
          </a:xfrm>
          <a:prstGeom prst="rect">
            <a:avLst/>
          </a:prstGeom>
        </p:spPr>
      </p:pic>
      <p:sp>
        <p:nvSpPr>
          <p:cNvPr id="7" name="TextBox 6"/>
          <p:cNvSpPr txBox="1"/>
          <p:nvPr/>
        </p:nvSpPr>
        <p:spPr>
          <a:xfrm rot="21023198">
            <a:off x="5727067" y="4912254"/>
            <a:ext cx="2002584" cy="369332"/>
          </a:xfrm>
          <a:prstGeom prst="rect">
            <a:avLst/>
          </a:prstGeom>
          <a:noFill/>
        </p:spPr>
        <p:txBody>
          <a:bodyPr wrap="none" rtlCol="0">
            <a:spAutoFit/>
          </a:bodyPr>
          <a:lstStyle/>
          <a:p>
            <a:r>
              <a:rPr lang="en-US" dirty="0" smtClean="0"/>
              <a:t>Slow Shutter Speed</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Rectangle 3"/>
          <p:cNvSpPr/>
          <p:nvPr/>
        </p:nvSpPr>
        <p:spPr>
          <a:xfrm>
            <a:off x="2039813" y="0"/>
            <a:ext cx="5064382" cy="923330"/>
          </a:xfrm>
          <a:prstGeom prst="rect">
            <a:avLst/>
          </a:prstGeom>
          <a:noFill/>
        </p:spPr>
        <p:txBody>
          <a:bodyPr wrap="none" lIns="91440" tIns="45720" rIns="91440" bIns="45720">
            <a:spAutoFit/>
          </a:bodyPr>
          <a:lstStyle/>
          <a:p>
            <a:pPr algn="ctr"/>
            <a:r>
              <a:rPr lang="en-US"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Blurred Motion</a:t>
            </a:r>
            <a:endParaRPr lang="en-US"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5" name="Rectangle 4"/>
          <p:cNvSpPr/>
          <p:nvPr/>
        </p:nvSpPr>
        <p:spPr>
          <a:xfrm>
            <a:off x="-70360" y="5699474"/>
            <a:ext cx="9284738" cy="923330"/>
          </a:xfrm>
          <a:prstGeom prst="rect">
            <a:avLst/>
          </a:prstGeom>
          <a:noFill/>
        </p:spPr>
        <p:txBody>
          <a:bodyPr wrap="none" lIns="91440" tIns="45720" rIns="91440" bIns="45720">
            <a:spAutoFit/>
          </a:bodyPr>
          <a:lstStyle/>
          <a:p>
            <a:pPr algn="ctr"/>
            <a:r>
              <a:rPr lang="en-US"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Humans Rushing Downstairs</a:t>
            </a:r>
            <a:endParaRPr lang="en-US"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pic>
        <p:nvPicPr>
          <p:cNvPr id="6" name="Picture 5" descr="DSC_0215.JPG"/>
          <p:cNvPicPr>
            <a:picLocks noChangeAspect="1"/>
          </p:cNvPicPr>
          <p:nvPr/>
        </p:nvPicPr>
        <p:blipFill>
          <a:blip r:embed="rId2"/>
          <a:stretch>
            <a:fillRect/>
          </a:stretch>
        </p:blipFill>
        <p:spPr>
          <a:xfrm>
            <a:off x="793396" y="913900"/>
            <a:ext cx="7216748" cy="4785574"/>
          </a:xfrm>
          <a:prstGeom prst="rect">
            <a:avLst/>
          </a:prstGeom>
        </p:spPr>
      </p:pic>
      <p:sp>
        <p:nvSpPr>
          <p:cNvPr id="7" name="TextBox 6"/>
          <p:cNvSpPr txBox="1"/>
          <p:nvPr/>
        </p:nvSpPr>
        <p:spPr>
          <a:xfrm rot="21066984">
            <a:off x="1122994" y="2067765"/>
            <a:ext cx="2349847" cy="369332"/>
          </a:xfrm>
          <a:prstGeom prst="rect">
            <a:avLst/>
          </a:prstGeom>
          <a:noFill/>
        </p:spPr>
        <p:txBody>
          <a:bodyPr wrap="none" rtlCol="0">
            <a:spAutoFit/>
          </a:bodyPr>
          <a:lstStyle/>
          <a:p>
            <a:r>
              <a:rPr lang="en-US" dirty="0" smtClean="0">
                <a:solidFill>
                  <a:srgbClr val="FFFFFF"/>
                </a:solidFill>
              </a:rPr>
              <a:t>Medium Shutter Speed</a:t>
            </a:r>
            <a:endParaRPr lang="en-US" dirty="0">
              <a:solidFill>
                <a:srgbClr val="FFFFFF"/>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Rectangle 3"/>
          <p:cNvSpPr/>
          <p:nvPr/>
        </p:nvSpPr>
        <p:spPr>
          <a:xfrm>
            <a:off x="3052675" y="0"/>
            <a:ext cx="3038662" cy="923330"/>
          </a:xfrm>
          <a:prstGeom prst="rect">
            <a:avLst/>
          </a:prstGeom>
          <a:noFill/>
        </p:spPr>
        <p:txBody>
          <a:bodyPr wrap="none" lIns="91440" tIns="45720" rIns="91440" bIns="45720">
            <a:spAutoFit/>
          </a:bodyPr>
          <a:lstStyle/>
          <a:p>
            <a:pPr algn="ctr"/>
            <a:r>
              <a:rPr lang="en-US" sz="54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Aperture</a:t>
            </a:r>
            <a:endParaRPr lang="en-US"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pic>
        <p:nvPicPr>
          <p:cNvPr id="5" name="Picture 4" descr="DSC_0005.JPG"/>
          <p:cNvPicPr>
            <a:picLocks noChangeAspect="1"/>
          </p:cNvPicPr>
          <p:nvPr/>
        </p:nvPicPr>
        <p:blipFill>
          <a:blip r:embed="rId2"/>
          <a:stretch>
            <a:fillRect/>
          </a:stretch>
        </p:blipFill>
        <p:spPr>
          <a:xfrm>
            <a:off x="724173" y="923329"/>
            <a:ext cx="7556591" cy="5024329"/>
          </a:xfrm>
          <a:prstGeom prst="rect">
            <a:avLst/>
          </a:prstGeom>
        </p:spPr>
      </p:pic>
      <p:sp>
        <p:nvSpPr>
          <p:cNvPr id="12" name="Rectangle 11"/>
          <p:cNvSpPr/>
          <p:nvPr/>
        </p:nvSpPr>
        <p:spPr>
          <a:xfrm>
            <a:off x="1647353" y="5934670"/>
            <a:ext cx="5849303" cy="923330"/>
          </a:xfrm>
          <a:prstGeom prst="rect">
            <a:avLst/>
          </a:prstGeom>
          <a:noFill/>
        </p:spPr>
        <p:txBody>
          <a:bodyPr wrap="none" lIns="91440" tIns="45720" rIns="91440" bIns="45720">
            <a:spAutoFit/>
          </a:bodyPr>
          <a:lstStyle/>
          <a:p>
            <a:pPr algn="ctr"/>
            <a:r>
              <a:rPr lang="en-US"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Shutter Speed 2.8</a:t>
            </a:r>
            <a:endParaRPr lang="en-US"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DSC_0006.JPG"/>
          <p:cNvPicPr>
            <a:picLocks noChangeAspect="1"/>
          </p:cNvPicPr>
          <p:nvPr/>
        </p:nvPicPr>
        <p:blipFill>
          <a:blip r:embed="rId2"/>
          <a:stretch>
            <a:fillRect/>
          </a:stretch>
        </p:blipFill>
        <p:spPr>
          <a:xfrm>
            <a:off x="629715" y="881112"/>
            <a:ext cx="7878273" cy="5238213"/>
          </a:xfrm>
          <a:prstGeom prst="rect">
            <a:avLst/>
          </a:prstGeom>
        </p:spPr>
      </p:pic>
      <p:sp>
        <p:nvSpPr>
          <p:cNvPr id="5" name="Rectangle 4"/>
          <p:cNvSpPr/>
          <p:nvPr/>
        </p:nvSpPr>
        <p:spPr>
          <a:xfrm>
            <a:off x="3052671" y="0"/>
            <a:ext cx="3038662" cy="923330"/>
          </a:xfrm>
          <a:prstGeom prst="rect">
            <a:avLst/>
          </a:prstGeom>
          <a:noFill/>
        </p:spPr>
        <p:txBody>
          <a:bodyPr wrap="none" lIns="91440" tIns="45720" rIns="91440" bIns="45720">
            <a:spAutoFit/>
          </a:bodyPr>
          <a:lstStyle/>
          <a:p>
            <a:pPr algn="ctr"/>
            <a:r>
              <a:rPr lang="en-US"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Aperture</a:t>
            </a:r>
            <a:endParaRPr lang="en-US"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6" name="Rectangle 5"/>
          <p:cNvSpPr/>
          <p:nvPr/>
        </p:nvSpPr>
        <p:spPr>
          <a:xfrm>
            <a:off x="1953796" y="5934670"/>
            <a:ext cx="5236417" cy="923330"/>
          </a:xfrm>
          <a:prstGeom prst="rect">
            <a:avLst/>
          </a:prstGeom>
          <a:noFill/>
        </p:spPr>
        <p:txBody>
          <a:bodyPr wrap="none" lIns="91440" tIns="45720" rIns="91440" bIns="45720">
            <a:spAutoFit/>
          </a:bodyPr>
          <a:lstStyle/>
          <a:p>
            <a:pPr algn="ctr"/>
            <a:r>
              <a:rPr lang="en-US" sz="54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Shutter Speed 8</a:t>
            </a:r>
            <a:endParaRPr lang="en-US"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Breeze">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79</TotalTime>
  <Words>219</Words>
  <Application>Microsoft Macintosh PowerPoint</Application>
  <PresentationFormat>On-screen Show (4:3)</PresentationFormat>
  <Paragraphs>28</Paragraphs>
  <Slides>11</Slides>
  <Notes>0</Notes>
  <HiddenSlides>0</HiddenSlides>
  <MMClips>0</MMClips>
  <ScaleCrop>false</ScaleCrop>
  <HeadingPairs>
    <vt:vector size="4" baseType="variant">
      <vt:variant>
        <vt:lpstr>Design Template</vt:lpstr>
      </vt:variant>
      <vt:variant>
        <vt:i4>1</vt:i4>
      </vt:variant>
      <vt:variant>
        <vt:lpstr>Slide Titles</vt:lpstr>
      </vt:variant>
      <vt:variant>
        <vt:i4>11</vt:i4>
      </vt:variant>
    </vt:vector>
  </HeadingPairs>
  <TitlesOfParts>
    <vt:vector size="12"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vector>
  </TitlesOfParts>
  <Company>nps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Connery, Kayla</dc:creator>
  <cp:lastModifiedBy>Connery, Kayla</cp:lastModifiedBy>
  <cp:revision>10</cp:revision>
  <dcterms:created xsi:type="dcterms:W3CDTF">2011-09-16T11:55:33Z</dcterms:created>
  <dcterms:modified xsi:type="dcterms:W3CDTF">2011-09-16T12:14:56Z</dcterms:modified>
</cp:coreProperties>
</file>